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54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99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11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4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27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0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4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5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2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55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2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3DBC5-14CA-4C63-973A-5D5A3D4D4C03}" type="datetimeFigureOut">
              <a:rPr lang="fr-FR" smtClean="0"/>
              <a:t>26/09/2015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057D-CA5A-4B15-A231-399096E82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737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/>
          </a:bodyPr>
          <a:lstStyle/>
          <a:p>
            <a:r>
              <a:rPr lang="fr-FR" dirty="0" smtClean="0"/>
              <a:t>Bruce </a:t>
            </a:r>
            <a:r>
              <a:rPr lang="fr-FR" dirty="0" err="1" smtClean="0"/>
              <a:t>Gilden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Photographies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7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 descr="http://mediastore3.magnumphotos.com/CoreXDoc/MAG/Media/Home2/a/0/0/4/NYC163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301" y="298897"/>
            <a:ext cx="4275931" cy="6298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4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4.magnumphotos.com/CoreXDoc/MAG/Media/Home2/2/b/8/3/NYC1624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55" y="370905"/>
            <a:ext cx="4208685" cy="6154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06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://mediastore2.magnumphotos.com/CoreXDoc/MAG/Media/Home2/c/4/7/7/NYC1638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9073008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18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http://mediastore2.magnumphotos.com/CoreXDoc/MAG/Media/Home2/1/c/3/4/NYC1672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2008"/>
            <a:ext cx="4176464" cy="6669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0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.magnumphotos.com/CoreXDoc/MAG/Media/Home2/0/3/5/f/NYC164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84" y="298897"/>
            <a:ext cx="4175348" cy="6298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96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.magnumphotos.com/CoreXDoc/MAG/Media/Home2/a/9/0/d/NYC1639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539" y="298897"/>
            <a:ext cx="4280693" cy="6298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26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3.magnumphotos.com/CoreXDoc/MAG/Media/Home2/a/7/8/f/NYC1624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776" y="182265"/>
            <a:ext cx="4213448" cy="6415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44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 descr="http://mediastore3.magnumphotos.com/CoreXDoc/MAG/Media/Home2/e/8/0/6/NYC167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8" y="755486"/>
            <a:ext cx="7668344" cy="5337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3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.magnumphotos.com/CoreXDoc/MAG/Media/Home2/6/e/0/5/NYC1668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62541"/>
            <a:ext cx="6984816" cy="5202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http://mediastore2.magnumphotos.com/CoreXDoc/MAG/Media/Home2/f/0/8/3/NYC162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555" y="298897"/>
            <a:ext cx="4064669" cy="6154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32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Affichage à l'écran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Bruce Gilden  Photographies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 Gilden  Photographies</dc:title>
  <dc:creator>Yves Citton</dc:creator>
  <cp:lastModifiedBy>Yves Citton</cp:lastModifiedBy>
  <cp:revision>1</cp:revision>
  <dcterms:created xsi:type="dcterms:W3CDTF">2015-09-26T12:51:11Z</dcterms:created>
  <dcterms:modified xsi:type="dcterms:W3CDTF">2015-09-26T12:57:58Z</dcterms:modified>
</cp:coreProperties>
</file>